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9" r:id="rId4"/>
    <p:sldId id="266" r:id="rId5"/>
    <p:sldId id="264" r:id="rId6"/>
    <p:sldId id="257" r:id="rId7"/>
    <p:sldId id="265" r:id="rId8"/>
    <p:sldId id="258" r:id="rId9"/>
    <p:sldId id="260" r:id="rId10"/>
    <p:sldId id="261" r:id="rId11"/>
    <p:sldId id="26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8000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8000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8000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8000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8000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8000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8000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8000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8000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8000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8000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8000"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HP\Downloads\Dj-Nejtrino_-_Borba-s-korruptsiey-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864095"/>
          </a:xfrm>
        </p:spPr>
        <p:txBody>
          <a:bodyPr>
            <a:normAutofit/>
          </a:bodyPr>
          <a:lstStyle/>
          <a:p>
            <a:r>
              <a:rPr lang="ru-RU" sz="2000" dirty="0" smtClean="0"/>
              <a:t> Муниципальное автономное дошкольное образовательное учреждение «Детский сад № 38 «Теремок»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коррупция\korrupciya-fill-684x4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071546"/>
            <a:ext cx="8358246" cy="5572164"/>
          </a:xfrm>
          <a:prstGeom prst="rect">
            <a:avLst/>
          </a:prstGeom>
          <a:noFill/>
        </p:spPr>
      </p:pic>
      <p:pic>
        <p:nvPicPr>
          <p:cNvPr id="5" name="Dj-Nejtrino_-_Borba-s-korruptsiey-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316416" y="623731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8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1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68" y="274638"/>
            <a:ext cx="5114932" cy="796908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Коррупция глазами детей</a:t>
            </a:r>
            <a:endParaRPr lang="ru-RU" sz="3200" b="1" dirty="0"/>
          </a:p>
        </p:txBody>
      </p:sp>
      <p:pic>
        <p:nvPicPr>
          <p:cNvPr id="4" name="Picture 2" descr="F:\коррупция\dokument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286622" cy="2214554"/>
          </a:xfrm>
          <a:prstGeom prst="rect">
            <a:avLst/>
          </a:prstGeom>
          <a:noFill/>
        </p:spPr>
      </p:pic>
      <p:pic>
        <p:nvPicPr>
          <p:cNvPr id="5123" name="Picture 3" descr="F:\коррупция\27445333810a4d54940a249b917396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1142984"/>
            <a:ext cx="5357818" cy="26432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122" name="Picture 2" descr="F:\коррупция\63600627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643314"/>
            <a:ext cx="4069543" cy="30003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098" name="Picture 2" descr="C:\Users\HP\Desktop\dsc_002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7" y="3761676"/>
            <a:ext cx="4021199" cy="30963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 advClick="0" advTm="8000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F:\коррупция\011635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857232"/>
            <a:ext cx="8286808" cy="5554683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8000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F:\коррупция\34726117327b4f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437" y="12660"/>
            <a:ext cx="9151437" cy="684534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8000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F:\коррупция\img_top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474901" cy="5857916"/>
          </a:xfrm>
          <a:prstGeom prst="rect">
            <a:avLst/>
          </a:prstGeom>
          <a:noFill/>
        </p:spPr>
      </p:pic>
      <p:sp>
        <p:nvSpPr>
          <p:cNvPr id="5" name="Овальная выноска 4"/>
          <p:cNvSpPr/>
          <p:nvPr/>
        </p:nvSpPr>
        <p:spPr>
          <a:xfrm>
            <a:off x="0" y="5000636"/>
            <a:ext cx="9144000" cy="185736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u="sng" dirty="0" smtClean="0"/>
              <a:t>ТЕЛЕФОНЫ ДОВЕРИЯ ПО ПРОТИВОДЕЙСТВИЮ КОРРУПЦИИ</a:t>
            </a:r>
            <a:endParaRPr lang="ru-RU" sz="1400" b="1" u="sng" dirty="0" smtClean="0">
              <a:solidFill>
                <a:schemeClr val="tx1"/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8(343)370-72-02 -Администрация Правительства Свердловской области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8(34374)6-02-96- Администрация Сысертского городского округа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8(34374)7-14-06-Управление образования Администрации СГО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ransition spd="slow" advClick="0" advTm="8000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HP\Desktop\wx108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521" t="5405" r="7096" b="11863"/>
          <a:stretch>
            <a:fillRect/>
          </a:stretch>
        </p:blipFill>
        <p:spPr bwMode="auto">
          <a:xfrm>
            <a:off x="0" y="0"/>
            <a:ext cx="9144000" cy="6812064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8000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HP\Desktop\Антикоррупционный плакат 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8000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F:\коррупция\pamatka_roditelyam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1"/>
            <a:ext cx="5374567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 advClick="0" advTm="8000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HP\Desktop\view_sheglov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5405" b="7090"/>
          <a:stretch>
            <a:fillRect/>
          </a:stretch>
        </p:blipFill>
        <p:spPr bwMode="auto">
          <a:xfrm>
            <a:off x="0" y="1"/>
            <a:ext cx="9144000" cy="6865594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8000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14744" y="285728"/>
            <a:ext cx="4972056" cy="113191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Оформление информационного уголка в МАДОУ № 38</a:t>
            </a:r>
            <a:endParaRPr lang="ru-RU" sz="2400" dirty="0"/>
          </a:p>
        </p:txBody>
      </p:sp>
      <p:pic>
        <p:nvPicPr>
          <p:cNvPr id="3074" name="Picture 2" descr="F:\коррупция\dokument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286622" cy="2357430"/>
          </a:xfrm>
          <a:prstGeom prst="rect">
            <a:avLst/>
          </a:prstGeom>
          <a:noFill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1430112" y="-8786898"/>
            <a:ext cx="1143011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2214554"/>
            <a:ext cx="6429420" cy="43459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 advClick="0" advTm="8000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7554" y="274638"/>
            <a:ext cx="5329246" cy="114300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Правовой ликбез педагогов</a:t>
            </a:r>
            <a:endParaRPr lang="ru-RU" sz="3200" b="1" dirty="0"/>
          </a:p>
        </p:txBody>
      </p:sp>
      <p:pic>
        <p:nvPicPr>
          <p:cNvPr id="4" name="Picture 2" descr="F:\коррупция\dokument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286622" cy="2214554"/>
          </a:xfrm>
          <a:prstGeom prst="rect">
            <a:avLst/>
          </a:prstGeom>
          <a:noFill/>
        </p:spPr>
      </p:pic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bright="-30000"/>
          </a:blip>
          <a:srcRect/>
          <a:stretch>
            <a:fillRect/>
          </a:stretch>
        </p:blipFill>
        <p:spPr bwMode="auto">
          <a:xfrm>
            <a:off x="1810014" y="2143125"/>
            <a:ext cx="6638397" cy="39830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 advClick="0" advTm="8000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47</Words>
  <Application>Microsoft Office PowerPoint</Application>
  <PresentationFormat>Экран (4:3)</PresentationFormat>
  <Paragraphs>8</Paragraphs>
  <Slides>11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 Муниципальное автономное дошкольное образовательное учреждение «Детский сад № 38 «Теремок»</vt:lpstr>
      <vt:lpstr>Слайд 2</vt:lpstr>
      <vt:lpstr>Слайд 3</vt:lpstr>
      <vt:lpstr>Слайд 4</vt:lpstr>
      <vt:lpstr>Слайд 5</vt:lpstr>
      <vt:lpstr>Слайд 6</vt:lpstr>
      <vt:lpstr>Слайд 7</vt:lpstr>
      <vt:lpstr>Оформление информационного уголка в МАДОУ № 38</vt:lpstr>
      <vt:lpstr>Правовой ликбез педагогов</vt:lpstr>
      <vt:lpstr>Коррупция глазами детей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HP</dc:creator>
  <cp:lastModifiedBy>HP</cp:lastModifiedBy>
  <cp:revision>20</cp:revision>
  <dcterms:created xsi:type="dcterms:W3CDTF">2017-08-31T05:25:04Z</dcterms:created>
  <dcterms:modified xsi:type="dcterms:W3CDTF">2017-08-31T08:49:41Z</dcterms:modified>
</cp:coreProperties>
</file>